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5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E7DAA-CC6A-4DE0-B6CA-DBF9E31AD027}" type="datetimeFigureOut">
              <a:rPr lang="en-US" smtClean="0"/>
              <a:pPr/>
              <a:t>1/31/2013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2E4BC-40AE-41A5-B103-EFE850883F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hyperlink" Target="http://en.wikipedia.org/wiki/File:Shackletonold.jpg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Australia and the Pacific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Pages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834 – 841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And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846 - 855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pic>
        <p:nvPicPr>
          <p:cNvPr id="7" name="Content Placeholder 6" descr="Australia and Pacific Plate Tectonics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981200"/>
            <a:ext cx="4333735" cy="4344463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Indo Australian Plate and the Pacific Plate are moving towards each other at a rate of a few inches per year.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This movement is pushing up the ground and creating new islands and volcanoes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pic>
        <p:nvPicPr>
          <p:cNvPr id="5" name="Content Placeholder 4" descr="Pacific Ecosystems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1" y="1143000"/>
            <a:ext cx="6172200" cy="3538149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4648200"/>
            <a:ext cx="9144000" cy="2209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land broke away millions of years ago and these islands have been isolated.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plants and animals have adapted and changed in different ways than the rest of the world.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introduction of other animals, like rabbits, wild pigs, and snakes, to this region has harmed the ecosystems.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143000"/>
            <a:ext cx="8458200" cy="19812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Weather patterns vary greatly in this region.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Elevation, wind, and ocean currents can cause the variations in climate.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Content Placeholder 4" descr="Australia and Pacific Climate Map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362200" y="2667000"/>
            <a:ext cx="4953000" cy="395479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4267200"/>
            <a:ext cx="8686800" cy="22860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Australia’s climate varies greatly from one side of the island to the other.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They can get extremely hot temperatures. In fact they have recently added a new temperature zone to Australia’s map. It is for temps. Above 120 degrees Fahrenheit!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http://scitechdaily.com/images/australia-heat-map-new-col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219200"/>
            <a:ext cx="51816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New Zealand has a maritime climate. It is a lot cooler and receives more precipitation than Australia.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19200"/>
            <a:ext cx="4038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rest of the Pacific Islands basically have a humid subtropical climate. This means they have high temperatures all year long and receive a lot of precipitation.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7650" name="Picture 2" descr="http://www.breakaway.co.nz/index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05200"/>
            <a:ext cx="3657600" cy="2735885"/>
          </a:xfrm>
          <a:prstGeom prst="rect">
            <a:avLst/>
          </a:prstGeom>
          <a:noFill/>
        </p:spPr>
      </p:pic>
      <p:pic>
        <p:nvPicPr>
          <p:cNvPr id="27652" name="Picture 4" descr="http://t3.gstatic.com/images?q=tbn:ANd9GcSvi8THTMzMcULnFvLgyxLpRRlg0j8GjQAPs17g9zQy1jgcazXSQ02SO8X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648200"/>
            <a:ext cx="2667000" cy="1997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eoimages.gsfc.nasa.gov/images/imagerecords/80000/80132/Tasmania_amo_2013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276600"/>
            <a:ext cx="3419475" cy="341947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Wildfires are a big threat to this region, especially Australia.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 Australia the wet summer months allows the grasses to grow throughout the Outback. Then in the winter months the grasses dry out and wildfires occur.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6626" name="Picture 2" descr="http://images.nationalgeographic.com/wpf/media-live/photos/000/629/cache/wild-fires-drought-australia-firefighter_62991_600x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219200"/>
            <a:ext cx="3467100" cy="231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181600" y="228600"/>
            <a:ext cx="304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4114800" cy="58975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Australians and New Zealander’s primarily live in urban areas.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Australians primarily live on the east coast because it is a milder climate.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90% of the 22 Million people live on the coast in cities like the capital city, Sydney. </a:t>
            </a:r>
          </a:p>
          <a:p>
            <a:endParaRPr lang="en-US" dirty="0"/>
          </a:p>
        </p:txBody>
      </p:sp>
      <p:pic>
        <p:nvPicPr>
          <p:cNvPr id="4" name="Picture 3" descr="Australia Population Patter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828800"/>
            <a:ext cx="4876800" cy="3236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229600" cy="33067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 has many natural resources. 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Bauxite, iron, coal, natural gas, and diamonds.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New Zealand has few mineral resources.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Both countries have big farms and ranches. 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 produces cotton, wheat, and sheep.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New Zealand produces wool. 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Farming is easier in New Zealand than Australia because New Zealand has much more precipitation. </a:t>
            </a:r>
          </a:p>
        </p:txBody>
      </p:sp>
      <p:pic>
        <p:nvPicPr>
          <p:cNvPr id="3074" name="Picture 2" descr="http://cottonaustralia.com.au/uploads/images/thumbnails/CPP_-_Family_Farming,_Julieanne_Rog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114800"/>
            <a:ext cx="3454400" cy="2590800"/>
          </a:xfrm>
          <a:prstGeom prst="rect">
            <a:avLst/>
          </a:prstGeom>
          <a:noFill/>
        </p:spPr>
      </p:pic>
      <p:pic>
        <p:nvPicPr>
          <p:cNvPr id="3078" name="Picture 6" descr="https://encrypted-tbn3.gstatic.com/images?q=tbn:ANd9GcTsK7BI-cn8jrvZJLfhpG3ElxdIAnU9K4l_4yCtNQXeYKOBuKEVB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191000"/>
            <a:ext cx="3505200" cy="2330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3733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91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Pacific Island populations generally live in small villages rather than urban areas.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Most low islands have poor soil and few mineral resources.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High islands generally have fertile soil and many resources. 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high islands generally produce bananas, cacao (chocolate), gold, copper, and petroleum.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://www.stlveg.org/Cacao/cacaoB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124200"/>
            <a:ext cx="2743200" cy="1828800"/>
          </a:xfrm>
          <a:prstGeom prst="rect">
            <a:avLst/>
          </a:prstGeom>
          <a:noFill/>
        </p:spPr>
      </p:pic>
      <p:pic>
        <p:nvPicPr>
          <p:cNvPr id="2052" name="Picture 4" descr="http://www.conservation.ca.gov/cgs/information/PublishingImages/GoldNug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7086600" y="914399"/>
            <a:ext cx="2667001" cy="1447801"/>
          </a:xfrm>
          <a:prstGeom prst="rect">
            <a:avLst/>
          </a:prstGeom>
          <a:noFill/>
        </p:spPr>
      </p:pic>
      <p:pic>
        <p:nvPicPr>
          <p:cNvPr id="2054" name="Picture 6" descr="http://lauriekendrick.files.wordpress.com/2010/11/banana-tre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04800"/>
            <a:ext cx="1742378" cy="2619375"/>
          </a:xfrm>
          <a:prstGeom prst="rect">
            <a:avLst/>
          </a:prstGeom>
          <a:noFill/>
        </p:spPr>
      </p:pic>
      <p:pic>
        <p:nvPicPr>
          <p:cNvPr id="2056" name="Picture 8" descr="http://upload.wikimedia.org/wikipedia/commons/thumb/f/f0/NatCopper.jpg/250px-NatCopp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5181600"/>
            <a:ext cx="1447800" cy="1372515"/>
          </a:xfrm>
          <a:prstGeom prst="rect">
            <a:avLst/>
          </a:prstGeom>
          <a:noFill/>
        </p:spPr>
      </p:pic>
      <p:pic>
        <p:nvPicPr>
          <p:cNvPr id="2058" name="Picture 10" descr="http://www.petroleum.co.uk/images/petroleu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5587272"/>
            <a:ext cx="1600200" cy="1059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This region has a diverse population.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Most Australians and New Zealanders have decedents that are English. (England sent its convicts to settle Australia!)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More and more Asians and Pacific Islanders are moving into this area.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 small number of Australians and New Zealanders are decedents of indigenous people.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Vocabulary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Atoll – A ring shaped coral island enclosing a body of water. </a:t>
            </a:r>
          </a:p>
          <a:p>
            <a:pPr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Coral Reef – A formation of rock like material made up of the skeletons of tiny sea creatures. </a:t>
            </a:r>
          </a:p>
          <a:p>
            <a:pPr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Coup – A sudden violent overthrow of a government. 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 has about 1% of their 22 million people that are aboriginal.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New Zealand is about 8% of their 4 million people that are Maori.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Each of these groups were mistreated by Europeans during colonization. The governments are working to compensate the indigenous people for the mistreatments.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Pacific Islanders are primarily indigenous people.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They have been influenced by European colonization. Many of them now believe in Christianity rather then their original religions.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They have found way however to keep their art, dance, and music alive.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pic>
        <p:nvPicPr>
          <p:cNvPr id="4" name="Content Placeholder 3" descr="Australia Many Cultur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03149" y="1600200"/>
            <a:ext cx="9547149" cy="50604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8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 and New Zealand were once colonies of Britain, so their governments are similar to Britain’s government.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Both are parliamentary governments. This means the people elect a parliament and parliament elects a prime minister. The prime minister is the head of parliament. Together they run the country. </a:t>
            </a:r>
          </a:p>
        </p:txBody>
      </p:sp>
      <p:pic>
        <p:nvPicPr>
          <p:cNvPr id="6146" name="Picture 2" descr="http://www.parliament.nz/NR/rdonlyres/E845DA41-1E24-45C3-969D-864BFCB2B5B4/0/HomeNews20110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495800"/>
            <a:ext cx="3286125" cy="2171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4191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124200"/>
            <a:ext cx="8229600" cy="34591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Both Australia and New Zealand have regional or state governments that are allowed to govern locally.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rights and responsibilities of Australia and New Zealand are similar to the United States. People have rights like freedom of speech and religion.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However, there are some differences. A big difference is that if you are registered to vote in Australia and you do not, you can be fined.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 descr="http://waltzingmorethanmatildadotcom1.files.wordpress.com/2012/07/us-australia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81000"/>
            <a:ext cx="4286250" cy="2714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governments of the Pacific Islands is mostly democratic.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There are some however that faced corruption.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Fiji is one example. Since 1987 there have been 4 coups led by the military.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http://newsimg.bbc.co.uk/media/images/39190000/jpg/_39190779_fiji203body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4800600"/>
            <a:ext cx="2514600" cy="1882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447800"/>
            <a:ext cx="5257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038600"/>
            <a:ext cx="8229600" cy="3078163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 and New Zealand have market economies.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Most of the Pacific Islands have developing economies.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http://myappletours.com/pro_img/australia%20and%20new%20zealand%20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685800"/>
            <a:ext cx="3238500" cy="231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Australia’s majors industries: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Agriculture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Mining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Tourism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Manufacturing</a:t>
            </a:r>
          </a:p>
          <a:p>
            <a:pPr lvl="0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Some resources are exported to Asia but many Australian businesses are secondary businesses. </a:t>
            </a:r>
          </a:p>
          <a:p>
            <a:pPr lvl="0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This means their businesses use resources to make new products that are then sold.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://www.garnautreview.org.au/img/chp7/Figure%207.15_fm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9" y="2133600"/>
            <a:ext cx="4301299" cy="1757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1"/>
            <a:ext cx="8991600" cy="1828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Due to its highly educated people and great technology Australia has modernized and successful industries.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This results in a wealthy economy and high economic output per person.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http://charterstowers.e-village.com.au/wp-content/uploads/2012/03/r166498_618770-charters-tow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352800"/>
            <a:ext cx="5600700" cy="3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114800"/>
            <a:ext cx="8229600" cy="2743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New Zealand has a similar but smaller economy compared to Australia.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Their most important industries are service industries and tourism.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New Zealand farmers raise cattle and sheep for meat, dairy, and wool products.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1986" name="Picture 2" descr="http://content.edgar-online.com/edgar_conv_img/2004/03/18/0001104659-04-007814_G34261BCIMAGE01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1" y="1219201"/>
            <a:ext cx="5105399" cy="2917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Vocabulary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Indigenous – People native to a region. </a:t>
            </a:r>
          </a:p>
          <a:p>
            <a:pPr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Outback – A sparsely inhabited region with low plateaus and plains. </a:t>
            </a:r>
          </a:p>
          <a:p>
            <a:pPr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Primary Industry – Involves the collection of resources from nature. </a:t>
            </a:r>
          </a:p>
          <a:p>
            <a:pPr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Secondary Industry – Involves the use of resources to create new products. 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600200"/>
            <a:ext cx="57150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Pacific Island economies rely on primary industries.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Agriculture and fishing are important primary industries.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They Island nations have banded together in the Pacific Island’s Forum. The think that they will have better industries and opportunities for tourism this way. </a:t>
            </a:r>
          </a:p>
        </p:txBody>
      </p:sp>
      <p:pic>
        <p:nvPicPr>
          <p:cNvPr id="44034" name="Picture 2" descr="http://www.pcf.org.nz/images/Current%20Work/World%20Bank/WorldBan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32351">
            <a:off x="203214" y="3931319"/>
            <a:ext cx="2782584" cy="1857375"/>
          </a:xfrm>
          <a:prstGeom prst="rect">
            <a:avLst/>
          </a:prstGeom>
          <a:noFill/>
        </p:spPr>
      </p:pic>
      <p:pic>
        <p:nvPicPr>
          <p:cNvPr id="44036" name="Picture 4" descr="http://resources0.news.com.au/images/2011/01/13/1225986/984900-santos-lng-gladstone-curtis-is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57884">
            <a:off x="187786" y="1868047"/>
            <a:ext cx="3040322" cy="1711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2: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Australia and The Pacific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5257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economies of this region rely on the environment and there are challenges to the environment.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Drought – Lack of water is causing Australian farms to produce less and less food. Also, this could create perfect conditions for wildfires.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Nuclear Weapons – The United States and Great Britain tested nuclear weapons in this area from 1940-1990. The testing could cause harmful effects for the region.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Climate Change – The change in the weather over a long period of time is of concern in the Pacific region because it can cause water levels to rise.</a:t>
            </a: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isappering Island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762000"/>
            <a:ext cx="4182059" cy="495369"/>
          </a:xfrm>
        </p:spPr>
      </p:pic>
      <p:pic>
        <p:nvPicPr>
          <p:cNvPr id="5" name="Picture 4" descr="Tuval Australi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00200"/>
            <a:ext cx="5613535" cy="3200400"/>
          </a:xfrm>
          <a:prstGeom prst="rect">
            <a:avLst/>
          </a:prstGeom>
        </p:spPr>
      </p:pic>
      <p:pic>
        <p:nvPicPr>
          <p:cNvPr id="8" name="Picture 7" descr="Effects on Tuva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9824" y="3657600"/>
            <a:ext cx="3784176" cy="2895717"/>
          </a:xfrm>
          <a:prstGeom prst="rect">
            <a:avLst/>
          </a:prstGeom>
        </p:spPr>
      </p:pic>
      <p:pic>
        <p:nvPicPr>
          <p:cNvPr id="9" name="Picture 8" descr="Tuvalua Map.PNG"/>
          <p:cNvPicPr>
            <a:picLocks noChangeAspect="1"/>
          </p:cNvPicPr>
          <p:nvPr/>
        </p:nvPicPr>
        <p:blipFill>
          <a:blip r:embed="rId5" cstate="print"/>
          <a:srcRect l="14988" t="31575"/>
          <a:stretch>
            <a:fillRect/>
          </a:stretch>
        </p:blipFill>
        <p:spPr>
          <a:xfrm>
            <a:off x="5410200" y="990600"/>
            <a:ext cx="3352800" cy="247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4:Antarctica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2239963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Covered by a sheet of ice and surrounded by water.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Least populated place on Earth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Coldest and windiest place on Earth.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1" name="Picture 1" descr="C:\Users\litmanc\AppData\Local\Microsoft\Windows\Temporary Internet Files\Content.IE5\RHDFCK2B\Antarctica 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276600"/>
            <a:ext cx="4953000" cy="3393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4:Antarctica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98% of Antarctica is covered with a sheet of ice.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That ice holds most of the world’s fresh water.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Glaciers form in the valleys and move toward the coast.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When they reach the water they break off and become icebergs.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Pack Ice forms In the winter when the water freezes near the coastline.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4: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62400"/>
            <a:ext cx="8229600" cy="2667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Transantarctic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Mountains divide the continent into East Antarctica and West Antarctica.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interior of the continent is very dry. The little bit of snow that falls doesn’t melt. </a:t>
            </a:r>
          </a:p>
          <a:p>
            <a:pPr>
              <a:buNone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4" name="AutoShape 2" descr="http://2.bp.blogspot.com/-DuPzNszTviE/ULBxNwm-naI/AAAAAAAAAQY/DGxiohkUwAc/s1600/trans_antarctic-mountains-1.jpg"/>
          <p:cNvSpPr>
            <a:spLocks noChangeAspect="1" noChangeArrowheads="1"/>
          </p:cNvSpPr>
          <p:nvPr/>
        </p:nvSpPr>
        <p:spPr bwMode="auto">
          <a:xfrm>
            <a:off x="155575" y="-1927225"/>
            <a:ext cx="6905625" cy="4029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196" name="AutoShape 4" descr="https://encrypted-tbn0.gstatic.com/images?q=tbn:ANd9GcQjIYetpKzAGT6KiBl7U-Z-m_7VTV_IAucnMFpjxR_w_GQMCg_A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198" name="AutoShape 6" descr="http://photolibrary.usap.gov/AntarcticaLibrary/TRANSANT_AERIAL4.JPG"/>
          <p:cNvSpPr>
            <a:spLocks noChangeAspect="1" noChangeArrowheads="1"/>
          </p:cNvSpPr>
          <p:nvPr/>
        </p:nvSpPr>
        <p:spPr bwMode="auto">
          <a:xfrm>
            <a:off x="155575" y="-2065338"/>
            <a:ext cx="6457950" cy="4305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8200" name="Picture 8" descr="Aerial view of mountain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57200"/>
            <a:ext cx="4495800" cy="2999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4:Antarctica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Coal and Iron Ore are the resources found here.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Only a few small plants like algae and moss can grow in this region.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Penguins, seals, and other marine life spend most of their time in the water and not on the continent. </a:t>
            </a:r>
          </a:p>
        </p:txBody>
      </p:sp>
      <p:sp>
        <p:nvSpPr>
          <p:cNvPr id="7170" name="AutoShape 2" descr="https://encrypted-tbn2.gstatic.com/images?q=tbn:ANd9GcRQ-cbEk2XS_aEL4EwT6puM-iuPQ6BNy8UxPtM_eg_TYpcJIYaUnw"/>
          <p:cNvSpPr>
            <a:spLocks noChangeAspect="1" noChangeArrowheads="1"/>
          </p:cNvSpPr>
          <p:nvPr/>
        </p:nvSpPr>
        <p:spPr bwMode="auto">
          <a:xfrm>
            <a:off x="63500" y="-774700"/>
            <a:ext cx="2857500" cy="1600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7172" name="Picture 4" descr="https://encrypted-tbn3.gstatic.com/images?q=tbn:ANd9GcRTEwes0iGGeiX79vDiz0PNt3NAaAYx6X6iH8VndB83GZi62OP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800600"/>
            <a:ext cx="3352800" cy="1877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4:Antarctica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14800"/>
            <a:ext cx="8229600" cy="23923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Until the 1900’s Antarctica was not well known.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Since it has not been disturbed by humans like other continents, scientist look at it like a huge laboratory.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6" name="Picture 2" descr="https://www.comnap.aq/Members/BELSPO/SiteAssets/SitePages/Home/Belgium_Antarctica_Scientists_icedrill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2954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3810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4: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667000"/>
            <a:ext cx="8534400" cy="4191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Early Explorers – </a:t>
            </a:r>
          </a:p>
          <a:p>
            <a:r>
              <a:rPr lang="en-US" u="sng" dirty="0" smtClean="0">
                <a:solidFill>
                  <a:schemeClr val="tx2">
                    <a:lumMod val="75000"/>
                  </a:schemeClr>
                </a:solidFill>
              </a:rPr>
              <a:t>Ronald Amundsen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: Journeyed to the South Pole. Reached it Dec. 1911. </a:t>
            </a:r>
          </a:p>
          <a:p>
            <a:r>
              <a:rPr lang="en-US" u="sng" dirty="0" smtClean="0">
                <a:solidFill>
                  <a:schemeClr val="tx2">
                    <a:lumMod val="75000"/>
                  </a:schemeClr>
                </a:solidFill>
              </a:rPr>
              <a:t>Robert Scott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: Reached the South Pole Jan. 1912. His entire team died in a blizzard on the return trip. </a:t>
            </a:r>
          </a:p>
          <a:p>
            <a:r>
              <a:rPr lang="en-US" u="sng" dirty="0" smtClean="0">
                <a:solidFill>
                  <a:schemeClr val="tx2">
                    <a:lumMod val="75000"/>
                  </a:schemeClr>
                </a:solidFill>
              </a:rPr>
              <a:t>Ernest Shackleton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: Set out to cross Antarctica but his ship was destroyed. His crew survived by living on an ice floe. They eventually crossed the ocean and got help. </a:t>
            </a:r>
          </a:p>
        </p:txBody>
      </p:sp>
      <p:pic>
        <p:nvPicPr>
          <p:cNvPr id="5122" name="Picture 2" descr="http://3quarksdaily.blogs.com/3quarksdaily/images/scot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2021" y="491600"/>
            <a:ext cx="1762868" cy="2352675"/>
          </a:xfrm>
          <a:prstGeom prst="rect">
            <a:avLst/>
          </a:prstGeom>
          <a:noFill/>
        </p:spPr>
      </p:pic>
      <p:sp>
        <p:nvSpPr>
          <p:cNvPr id="5124" name="AutoShape 4" descr="https://encrypted-tbn2.gstatic.com/images?q=tbn:ANd9GcS7fJki7zPUGSI-AkOk7_s5U104BDPT1XnX4hWtROPF62DU9z7D"/>
          <p:cNvSpPr>
            <a:spLocks noChangeAspect="1" noChangeArrowheads="1"/>
          </p:cNvSpPr>
          <p:nvPr/>
        </p:nvSpPr>
        <p:spPr bwMode="auto">
          <a:xfrm>
            <a:off x="63500" y="-957263"/>
            <a:ext cx="1866900" cy="1971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126" name="Picture 6" descr="http://library.thinkquest.org/4034/Media/amunds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70313">
            <a:off x="3348731" y="977879"/>
            <a:ext cx="1981274" cy="2085975"/>
          </a:xfrm>
          <a:prstGeom prst="rect">
            <a:avLst/>
          </a:prstGeom>
          <a:noFill/>
        </p:spPr>
      </p:pic>
      <p:pic>
        <p:nvPicPr>
          <p:cNvPr id="5128" name="Picture 8" descr="http://upload.wikimedia.org/wikipedia/commons/thumb/a/a8/Shackletonold.jpg/170px-Shackletonold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12255">
            <a:off x="6967258" y="1287720"/>
            <a:ext cx="1879621" cy="1879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371600"/>
            <a:ext cx="2971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4: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733800"/>
            <a:ext cx="9144000" cy="3124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Early explorers claimed land in Antarctic.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By the 1940’s the claimed lands overlapped and started to cause tension.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Twelve countries came together and signed the Antarctic Treaty. This document preserved Antarctica for peaceful and scientific use.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Over the years more treaties have been signed.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98" name="AutoShape 2" descr="https://encrypted-tbn1.gstatic.com/images?q=tbn:ANd9GcSs5DhS4wdpGP4NnXaFgrBkyxLCo3hrBLOj0hRY-2qTZY3uoXmt"/>
          <p:cNvSpPr>
            <a:spLocks noChangeAspect="1" noChangeArrowheads="1"/>
          </p:cNvSpPr>
          <p:nvPr/>
        </p:nvSpPr>
        <p:spPr bwMode="auto">
          <a:xfrm>
            <a:off x="63500" y="-804863"/>
            <a:ext cx="2762250" cy="1657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100" name="Picture 4" descr="http://www.ouramazingplanet.com/images/i/3668/i02/antarctic-treaty-flags-111213-02.jpg?13238096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04800"/>
            <a:ext cx="5715000" cy="3419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Content Placeholder 3" descr="Australia and Pacific Map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4714019" cy="4625261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3657600" cy="4525963"/>
          </a:xfrm>
        </p:spPr>
        <p:txBody>
          <a:bodyPr/>
          <a:lstStyle/>
          <a:p>
            <a:r>
              <a:rPr lang="en-US" dirty="0" smtClean="0"/>
              <a:t>Australia</a:t>
            </a:r>
          </a:p>
          <a:p>
            <a:r>
              <a:rPr lang="en-US" dirty="0" smtClean="0"/>
              <a:t>New Zealand</a:t>
            </a:r>
          </a:p>
          <a:p>
            <a:r>
              <a:rPr lang="en-US" dirty="0" smtClean="0"/>
              <a:t>Micronesia</a:t>
            </a:r>
          </a:p>
          <a:p>
            <a:r>
              <a:rPr lang="en-US" dirty="0" smtClean="0"/>
              <a:t>Melanesia</a:t>
            </a:r>
          </a:p>
          <a:p>
            <a:r>
              <a:rPr lang="en-US" dirty="0" smtClean="0"/>
              <a:t>Polynesia</a:t>
            </a:r>
          </a:p>
          <a:p>
            <a:r>
              <a:rPr lang="en-US" dirty="0" smtClean="0"/>
              <a:t>Great Barrier Reef</a:t>
            </a:r>
          </a:p>
          <a:p>
            <a:r>
              <a:rPr lang="en-US" dirty="0" smtClean="0"/>
              <a:t>Indian Ocean </a:t>
            </a:r>
          </a:p>
          <a:p>
            <a:r>
              <a:rPr lang="en-US" dirty="0" smtClean="0"/>
              <a:t>Pacific Ocean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4:Antarctica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There are no permanent settlements on Antarctic.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There are scientific research stations throughout the continent.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scientist study oceans, glaciers, and climate.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https://www.antarcticconnection.com/antarctic/stations/images/halley-s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6249">
            <a:off x="304800" y="4876800"/>
            <a:ext cx="2486025" cy="1651844"/>
          </a:xfrm>
          <a:prstGeom prst="rect">
            <a:avLst/>
          </a:prstGeom>
          <a:noFill/>
        </p:spPr>
      </p:pic>
      <p:pic>
        <p:nvPicPr>
          <p:cNvPr id="3076" name="Picture 4" descr="http://www.themalaysiantimes.com.my/india/wp-content/uploads/2012/12/antarctic-research-st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85608">
            <a:off x="2705956" y="4706573"/>
            <a:ext cx="2743200" cy="1822939"/>
          </a:xfrm>
          <a:prstGeom prst="rect">
            <a:avLst/>
          </a:prstGeom>
          <a:noFill/>
        </p:spPr>
      </p:pic>
      <p:pic>
        <p:nvPicPr>
          <p:cNvPr id="3078" name="Picture 6" descr="http://c1038.r38.cf3.rackcdn.com/group5/building41451/media/dbmv_juan_carlos_1_antarctic_research_stat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30617">
            <a:off x="5551403" y="4545637"/>
            <a:ext cx="3222485" cy="1844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4:Antarctica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Scientist study the past to learn about what might happen in the future.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They drill deep into the ice and examine the samples to learn about the climate during the time the ice was formed.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://antarcticsun.usap.gov/antarcticsun/science/images/glacial_qua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4114800" cy="2977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4:Antarctica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56388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Scientist also study the ozone layer, the layer of the atmosphere that protects us from the sun’s dangerous rays.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ozone is thinning over Antarctica. This area is known as a the hole in the ozone. It allows ultraviolet radiation to reach the earth.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man-made chemical compound that has created this hole have been banned. They believe if the ban is kept in place the hole in the ozone with eventually close up.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5" name="Picture 1" descr="C:\Users\litmanc\AppData\Local\Microsoft\Windows\Temporary Internet Files\Content.IE5\3NQCE2YP\Antarctic Map Ozo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286000"/>
            <a:ext cx="3429000" cy="2445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www.flightcentre.com.au/cms_images/web_images/flights/international/large/tonga/coastl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114800"/>
            <a:ext cx="5334000" cy="2438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This region is made up of tens of thousands of islands.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Each island has different climates, ecosystems, and resources that make them unique. 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5122" name="Picture 2" descr="http://globeattractions.com/wp-content/uploads/2012/08/pacific-ocean-the-island-of-aitutaki-cook-islands-sea-beach-palm-trees-na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83234">
            <a:off x="193899" y="4145363"/>
            <a:ext cx="2629824" cy="1753216"/>
          </a:xfrm>
          <a:prstGeom prst="rect">
            <a:avLst/>
          </a:prstGeom>
          <a:noFill/>
        </p:spPr>
      </p:pic>
      <p:pic>
        <p:nvPicPr>
          <p:cNvPr id="5124" name="Picture 4" descr="http://www.travelfox.com/blog/wp-content/uploads/2012/04/Pacific-Islan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44214">
            <a:off x="6473031" y="4030889"/>
            <a:ext cx="2426018" cy="1819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Australia is the largest island in this region.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There are three sub regions of islands – Melanesia, Micronesia, and Polynesia.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098" name="Picture 2" descr="http://upload.wikimedia.org/wikipedia/commons/thumb/9/93/Pacific_Culture_Areas.jpg/240px-Pacific_Culture_Are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276600"/>
            <a:ext cx="5029200" cy="3268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jaunted.com/files/3873/Australian_Outb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4419600"/>
            <a:ext cx="3310399" cy="2209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Australia is the Earth’s smallest continent. It is also a country.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Australia contains some amazing landform features such as Ayers Rock, the Outback, and the Great Barrier Reef. </a:t>
            </a:r>
          </a:p>
          <a:p>
            <a:pPr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074" name="Picture 2" descr="https://encrypted-tbn2.gstatic.com/images?q=tbn:ANd9GcQ07bJ2vmS64OrrtLHdK43a4yh_UgagAPIH1TkIv0-Dw9s68I-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0"/>
            <a:ext cx="2971800" cy="1839192"/>
          </a:xfrm>
          <a:prstGeom prst="rect">
            <a:avLst/>
          </a:prstGeom>
          <a:noFill/>
        </p:spPr>
      </p:pic>
      <p:pic>
        <p:nvPicPr>
          <p:cNvPr id="3078" name="Picture 6" descr="http://www.enjoy.org/hstech/webclass09/ThinkQuest09/7WondersOfTheWorld/images/gdf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276600"/>
            <a:ext cx="3068663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3124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581400"/>
            <a:ext cx="8229600" cy="32766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Melanesia is north of Australia. It is the most densely populated area of this region.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Micronesia is north of Melanesia. Almost all of the island are coral islands with sandy beaches.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Polynesia is the largest sub region. It stretches from New Zealand to the Hawaiian Islands.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2" descr="http://upload.wikimedia.org/wikipedia/commons/thumb/9/93/Pacific_Culture_Areas.jpg/240px-Pacific_Culture_Are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04800"/>
            <a:ext cx="5029200" cy="3268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Section 1: Chapter 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5562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Polynesia like the other areas of this region have two types of islands.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Low Islands are located just above sea level. They have little fresh water and poor soil. Many of them are atolls.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High Islands are rocky, mountainous, and volcanic. They also have very fertile soil.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https://michaelgil.files.wordpress.com/2012/05/moor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599" y="4343400"/>
            <a:ext cx="3419373" cy="2209800"/>
          </a:xfrm>
          <a:prstGeom prst="rect">
            <a:avLst/>
          </a:prstGeom>
          <a:noFill/>
        </p:spPr>
      </p:pic>
      <p:pic>
        <p:nvPicPr>
          <p:cNvPr id="1028" name="Picture 4" descr="http://www.sallyhammond.com.au/Australia_Day/Low_Islands_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889449"/>
            <a:ext cx="3314700" cy="2187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1886</Words>
  <Application>Microsoft Office PowerPoint</Application>
  <PresentationFormat>On-screen Show (4:3)</PresentationFormat>
  <Paragraphs>175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Australia and the Pacific</vt:lpstr>
      <vt:lpstr>Vocabulary</vt:lpstr>
      <vt:lpstr>Vocabulary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1: Chapter Atlas</vt:lpstr>
      <vt:lpstr>Section 2:  Australia and The Pacific Today</vt:lpstr>
      <vt:lpstr>Section 2:  Australia and The Pacific Today</vt:lpstr>
      <vt:lpstr>Section 2:  Australia and The Pacific Today</vt:lpstr>
      <vt:lpstr>Section 2:  Australia and The Pacific Today</vt:lpstr>
      <vt:lpstr>Section 2:  Australia and The Pacific Today</vt:lpstr>
      <vt:lpstr>Section 2:  Australia and  The Pacific Today</vt:lpstr>
      <vt:lpstr>Section 2:  Australia and The Pacific Today</vt:lpstr>
      <vt:lpstr>Section 2:  Australia and  The Pacific Today</vt:lpstr>
      <vt:lpstr>Section 2:  Australia and The Pacific Today</vt:lpstr>
      <vt:lpstr>Section 2:  Australia and The Pacific Today</vt:lpstr>
      <vt:lpstr>Section 2:  Australia and The Pacific Today</vt:lpstr>
      <vt:lpstr>Section 2:  Australia and The Pacific Today</vt:lpstr>
      <vt:lpstr>Section 2:  Australia and The Pacific Today</vt:lpstr>
      <vt:lpstr>Slide 32</vt:lpstr>
      <vt:lpstr>Section 4:Antarctica</vt:lpstr>
      <vt:lpstr>Section 4:Antarctica</vt:lpstr>
      <vt:lpstr>Section 4: Antarctica</vt:lpstr>
      <vt:lpstr>Section 4:Antarctica</vt:lpstr>
      <vt:lpstr>Section 4:Antarctica</vt:lpstr>
      <vt:lpstr>Section 4: Antarctica</vt:lpstr>
      <vt:lpstr>Section 4: Antarctica</vt:lpstr>
      <vt:lpstr>Section 4:Antarctica</vt:lpstr>
      <vt:lpstr>Section 4:Antarctica</vt:lpstr>
      <vt:lpstr>Section 4:Antarctica</vt:lpstr>
    </vt:vector>
  </TitlesOfParts>
  <Company>McGuffey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Australia and the Pacific</dc:title>
  <dc:creator>litmanc</dc:creator>
  <cp:lastModifiedBy>wolfa</cp:lastModifiedBy>
  <cp:revision>10</cp:revision>
  <dcterms:created xsi:type="dcterms:W3CDTF">2013-01-16T14:41:03Z</dcterms:created>
  <dcterms:modified xsi:type="dcterms:W3CDTF">2013-01-31T13:01:52Z</dcterms:modified>
</cp:coreProperties>
</file>